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231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350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2733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097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2876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354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248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228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9844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873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191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72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22789"/>
            <a:ext cx="9144000" cy="1556658"/>
          </a:xfrm>
        </p:spPr>
        <p:txBody>
          <a:bodyPr>
            <a:normAutofit/>
          </a:bodyPr>
          <a:lstStyle/>
          <a:p>
            <a:r>
              <a:rPr lang="id-ID" sz="2800" dirty="0"/>
              <a:t>Dimohon Seluruh Peserta RAT mengaktifkan camera zoom</a:t>
            </a:r>
          </a:p>
          <a:p>
            <a:r>
              <a:rPr lang="id-ID" sz="2800" dirty="0"/>
              <a:t>dan</a:t>
            </a:r>
          </a:p>
          <a:p>
            <a:r>
              <a:rPr lang="id-ID" sz="2800" dirty="0"/>
              <a:t>Menggunakan nama asli baik di zoom maupun youtube</a:t>
            </a:r>
          </a:p>
        </p:txBody>
      </p:sp>
      <p:pic>
        <p:nvPicPr>
          <p:cNvPr id="5" name="02 After The Ra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2857" y="5969000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63" y="545196"/>
            <a:ext cx="1425074" cy="13805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970" y="545196"/>
            <a:ext cx="1654267" cy="13805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14"/>
          <a:stretch/>
        </p:blipFill>
        <p:spPr>
          <a:xfrm>
            <a:off x="4675629" y="385538"/>
            <a:ext cx="2840742" cy="22415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30"/>
          <a:stretch/>
        </p:blipFill>
        <p:spPr>
          <a:xfrm>
            <a:off x="4675629" y="2661557"/>
            <a:ext cx="2840742" cy="633186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9899101" y="6077495"/>
            <a:ext cx="2286636" cy="6966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200" dirty="0"/>
              <a:t>Rabu, 21 April 2021</a:t>
            </a:r>
          </a:p>
          <a:p>
            <a:r>
              <a:rPr lang="id-ID" sz="2000" dirty="0"/>
              <a:t>9 Ramadhan 1442 H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050780" y="6400800"/>
            <a:ext cx="19735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27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8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6364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749357"/>
              </p:ext>
            </p:extLst>
          </p:nvPr>
        </p:nvGraphicFramePr>
        <p:xfrm>
          <a:off x="2403022" y="1813152"/>
          <a:ext cx="8584293" cy="4834389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551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41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6269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WAKTU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KEGIATAN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DURASI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KETERANGAN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08:00 - 09:00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fontAlgn="b"/>
                      <a:r>
                        <a:rPr lang="id-ID" sz="1400" u="none" strike="noStrike" spc="0" dirty="0">
                          <a:effectLst/>
                        </a:rPr>
                        <a:t>Absensi Kehadiran</a:t>
                      </a:r>
                      <a:endParaRPr lang="id-ID" sz="1400" b="0" i="0" u="none" strike="noStrike" spc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60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09:00 - 09:10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Pembukaan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09:10 - 09:20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Pembina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 UPMTW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09:20 - 09:30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Direktorat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09:30 - 09:40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Ketua Pengurus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Tamjid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09:40 - 09:50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Ketua Pengawas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Ridho Prima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09:50 - 10:05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Pembacaan BA RAT 2020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15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Ketua RAT - Sutrisno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10:05 - 10:15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LPJ Pengurus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Tamjid - yang mewakili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10:15 - 10:25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LPJ Pengawas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Ridho Prima - yang mewakili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10:25 - 10:45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Tanya Jawab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20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10:45 - 10:55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Doorprize sesi 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10:55 - 11:05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Pengesahan LPJ Pengawas &amp; Pengurus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11:05 - 11:20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Pengesahan SHU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15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Ketua RAT - Sutrisno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11:20 - 11:30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Doa dan Penutup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Sugiyono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11:30 - 11:40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Doorprize sesi 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60179" y="1771672"/>
            <a:ext cx="1988456" cy="17104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d-ID" sz="4000" b="1" dirty="0"/>
              <a:t>Susunan </a:t>
            </a:r>
          </a:p>
          <a:p>
            <a:pPr algn="l"/>
            <a:r>
              <a:rPr lang="id-ID" sz="4000" b="1" dirty="0"/>
              <a:t>Acara </a:t>
            </a:r>
          </a:p>
          <a:p>
            <a:pPr algn="l"/>
            <a:r>
              <a:rPr lang="id-ID" sz="4000" b="1" dirty="0"/>
              <a:t>Rapat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69900" y="3482090"/>
            <a:ext cx="16256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25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072066"/>
              </p:ext>
            </p:extLst>
          </p:nvPr>
        </p:nvGraphicFramePr>
        <p:xfrm>
          <a:off x="456775" y="2492340"/>
          <a:ext cx="10960642" cy="1822309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408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58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83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2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Penanya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Pertanyaan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75015" y="1639302"/>
            <a:ext cx="3809667" cy="6362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d-ID" sz="4000" b="1" dirty="0"/>
              <a:t>TANYA JAWAB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90286" y="2220686"/>
            <a:ext cx="275295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602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902929"/>
              </p:ext>
            </p:extLst>
          </p:nvPr>
        </p:nvGraphicFramePr>
        <p:xfrm>
          <a:off x="9190224" y="4885301"/>
          <a:ext cx="2081061" cy="153062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id-ID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SMART P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HONE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Miradha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Yogik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Mustafa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Syafri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Paminto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Adi B.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175015" y="1639302"/>
            <a:ext cx="3809667" cy="6362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DOORPRIZE</a:t>
            </a:r>
            <a:endParaRPr lang="id-ID" sz="4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F28459-93D2-48A4-9612-4D5157EF983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1" b="21439"/>
          <a:stretch/>
        </p:blipFill>
        <p:spPr>
          <a:xfrm>
            <a:off x="9064638" y="3418510"/>
            <a:ext cx="2329788" cy="1583543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32CFA8E-AB4B-4319-AD9F-E45854AFF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406432"/>
              </p:ext>
            </p:extLst>
          </p:nvPr>
        </p:nvGraphicFramePr>
        <p:xfrm>
          <a:off x="9191363" y="2507679"/>
          <a:ext cx="2081061" cy="777857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SMART TV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Dwi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Aji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A1B6951-05AF-424F-8D26-8093E91CF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51905"/>
              </p:ext>
            </p:extLst>
          </p:nvPr>
        </p:nvGraphicFramePr>
        <p:xfrm>
          <a:off x="6301712" y="4649072"/>
          <a:ext cx="2081061" cy="178154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EMERGENCY LAMP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Sjareat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Moch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Agus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Catur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Budi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Ferdy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CC669EC-638C-4241-9825-31CA522CE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096476"/>
              </p:ext>
            </p:extLst>
          </p:nvPr>
        </p:nvGraphicFramePr>
        <p:xfrm>
          <a:off x="6300125" y="2330105"/>
          <a:ext cx="2081061" cy="178154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KIPAS FUTURISTIK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Andes P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Ratih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Riandika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Rico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Mulya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Harto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Y.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5786149-EDA7-442C-8C84-EE8BCA8259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442" y="808521"/>
            <a:ext cx="2311005" cy="19751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B352D28-6EE4-4786-A805-E839C84C9F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217" y="2057315"/>
            <a:ext cx="807887" cy="2327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B18658-D248-4F78-B2A6-7821E9E11FE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172" y="4579346"/>
            <a:ext cx="1032911" cy="201553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46946A-FC2B-4D83-94CD-3EEAC86964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513620"/>
              </p:ext>
            </p:extLst>
          </p:nvPr>
        </p:nvGraphicFramePr>
        <p:xfrm>
          <a:off x="641998" y="3367623"/>
          <a:ext cx="2081061" cy="303614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VOUCHER 200K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Taufik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HJ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Ogik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Hastri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W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Ahmad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Aryatama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215066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Samsudin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Hafid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4219249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Tasfin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Y.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57157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Yunas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9894657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Alfi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6365071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4B546F7-1951-4C9D-BA21-0245143AD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11937"/>
              </p:ext>
            </p:extLst>
          </p:nvPr>
        </p:nvGraphicFramePr>
        <p:xfrm>
          <a:off x="2836351" y="3367623"/>
          <a:ext cx="2081061" cy="303614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VOUCHER 200K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Murtadho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Suyono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Yayan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Agus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Biyantoro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Pujiono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Erwin F.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215066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Samini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4219249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Yunan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57157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Saiful Huda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9894657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Tito K.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63650713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D167FD83-7C1F-44DA-B57F-DAA4B0FC57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25" y="2002460"/>
            <a:ext cx="2228492" cy="17949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40" y="290546"/>
            <a:ext cx="3824726" cy="104476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595" y="234363"/>
            <a:ext cx="1121481" cy="108643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34" y="273627"/>
            <a:ext cx="1301848" cy="1086435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290286" y="2220686"/>
            <a:ext cx="232337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336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14785</TotalTime>
  <Words>354</Words>
  <Application>Microsoft Office PowerPoint</Application>
  <PresentationFormat>Widescreen</PresentationFormat>
  <Paragraphs>164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IND-HER</dc:creator>
  <cp:lastModifiedBy>herwinjanuardii@gmail.com</cp:lastModifiedBy>
  <cp:revision>25</cp:revision>
  <dcterms:created xsi:type="dcterms:W3CDTF">2021-04-09T19:03:42Z</dcterms:created>
  <dcterms:modified xsi:type="dcterms:W3CDTF">2021-04-21T04:52:59Z</dcterms:modified>
</cp:coreProperties>
</file>

<file path=docProps/thumbnail.jpeg>
</file>